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0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20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marzo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61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¿Como </a:t>
            </a:r>
            <a:r>
              <a:rPr lang="en-US" dirty="0" err="1" smtClean="0"/>
              <a:t>estan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re-escribe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b="1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pierdo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empiezan</a:t>
            </a:r>
            <a:r>
              <a:rPr lang="en-US" dirty="0" smtClean="0"/>
              <a:t> a </a:t>
            </a:r>
            <a:r>
              <a:rPr lang="en-US" dirty="0" err="1" smtClean="0"/>
              <a:t>jugar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</a:t>
            </a:r>
            <a:r>
              <a:rPr lang="en-US" dirty="0" err="1" smtClean="0"/>
              <a:t>regresar</a:t>
            </a:r>
            <a:r>
              <a:rPr lang="en-US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navegar</a:t>
            </a:r>
            <a:r>
              <a:rPr lang="en-US" dirty="0" smtClean="0"/>
              <a:t> la red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36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8416" y="-152400"/>
            <a:ext cx="13282216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8213" y="-5334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8006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800600"/>
            <a:ext cx="914400" cy="1238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800600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77200" y="441960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7150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7150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035154" y="6705600"/>
            <a:ext cx="2661046" cy="7257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8006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001000" y="38641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667000" y="54672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30480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413" y="-3048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762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23757" y="4477939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198</a:t>
            </a:r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130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 clase 702 La fecha es el 20 de marzo del 2015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30</cp:revision>
  <dcterms:created xsi:type="dcterms:W3CDTF">2015-02-23T21:19:49Z</dcterms:created>
  <dcterms:modified xsi:type="dcterms:W3CDTF">2015-03-20T17:13:19Z</dcterms:modified>
</cp:coreProperties>
</file>